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sldIdLst>
    <p:sldId id="256" r:id="rId2"/>
    <p:sldId id="257" r:id="rId3"/>
    <p:sldId id="267" r:id="rId4"/>
    <p:sldId id="268" r:id="rId5"/>
    <p:sldId id="270" r:id="rId6"/>
    <p:sldId id="271" r:id="rId7"/>
    <p:sldId id="272" r:id="rId8"/>
    <p:sldId id="269" r:id="rId9"/>
    <p:sldId id="273" r:id="rId10"/>
    <p:sldId id="274" r:id="rId11"/>
    <p:sldId id="292" r:id="rId12"/>
    <p:sldId id="275" r:id="rId13"/>
    <p:sldId id="276" r:id="rId14"/>
    <p:sldId id="293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6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5" r:id="rId33"/>
    <p:sldId id="297" r:id="rId34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1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31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95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9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1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5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6927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4419600" cy="2616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3" y="3335914"/>
            <a:ext cx="4495800" cy="2647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163" y="1571313"/>
            <a:ext cx="4267201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1000"/>
            <a:ext cx="7848600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1800"/>
            <a:ext cx="7772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67200"/>
            <a:ext cx="73152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800" y="-15240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381000"/>
            <a:ext cx="70407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Using the Normal Curve in Reverse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404383" y="1600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Sometimes, we are required to find the value of z corresponding to a specified probability that falls between values listed in Table. For convenience, we shall always choose the z value corresponding to the tabular probability that comes closest to the specified probability.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83" y="3581400"/>
            <a:ext cx="6019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6105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76299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8382000" cy="327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4" y="3810000"/>
            <a:ext cx="7543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4581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5400" y="4267200"/>
            <a:ext cx="2209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53</Words>
  <Application>Microsoft Office PowerPoint</Application>
  <PresentationFormat>On-screen Show (4:3)</PresentationFormat>
  <Paragraphs>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Probability Distributions</dc:title>
  <dc:creator>Rabia</dc:creator>
  <cp:lastModifiedBy>hp</cp:lastModifiedBy>
  <cp:revision>16</cp:revision>
  <dcterms:created xsi:type="dcterms:W3CDTF">2023-10-28T14:57:30Z</dcterms:created>
  <dcterms:modified xsi:type="dcterms:W3CDTF">2023-12-01T16:14:31Z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2023-10-28T00:00:00Z</vt:filetime>
  </property>
  <property fmtid="{D5CDD505-2E9C-101B-9397-08002B2CF9AE}" pid="5" name="Producer">
    <vt:lpwstr>Microsoft® PowerPoint® 2013</vt:lpwstr>
  </property>
</Properties>
</file>